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59" r:id="rId6"/>
    <p:sldId id="260" r:id="rId7"/>
    <p:sldId id="271" r:id="rId8"/>
    <p:sldId id="284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2" r:id="rId22"/>
    <p:sldId id="26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76" autoAdjust="0"/>
  </p:normalViewPr>
  <p:slideViewPr>
    <p:cSldViewPr snapToGrid="0">
      <p:cViewPr varScale="1">
        <p:scale>
          <a:sx n="71" d="100"/>
          <a:sy n="71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EC93-4196-4F8A-B984-FBC2D70317C1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8447F-7CF1-429E-B3E6-51E321D18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0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02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03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1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1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0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38226" y="989014"/>
            <a:ext cx="10082213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793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0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1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08E2-1847-4A3D-8E33-C40AD499E9B4}" type="datetimeFigureOut">
              <a:rPr lang="nl-NL" smtClean="0"/>
              <a:t>31-5-2018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www.youtube.com/watch?v=JNEplaYZtpI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s://www.youtube.com/watch?v=VbZgbbcE0d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endscreen&amp;v=_i-_1QdY2Zc&amp;NR=1" TargetMode="External"/><Relationship Id="rId2" Type="http://schemas.openxmlformats.org/officeDocument/2006/relationships/hyperlink" Target="https://www.youtube.com/watch?v=L0swUc492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dgqEoqMQI" TargetMode="External"/><Relationship Id="rId2" Type="http://schemas.openxmlformats.org/officeDocument/2006/relationships/hyperlink" Target="https://monkeyhelpers.org/meet-our-monkeys/monkeys-in-minute/episode-1-2015-fet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schooltv.nl/index.php?id=6&amp;tx_ntrmedia_pi1%5bmediaObject%5d=4195&amp;cHash=17e5e4fa5db8d834aa77cf15c436ae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Keuzedeel Verdieping Diergedrag, ethiek en dierenwelzijn</a:t>
            </a:r>
          </a:p>
          <a:p>
            <a:r>
              <a:rPr lang="nl-NL" dirty="0" smtClean="0"/>
              <a:t>Les 4 – Werkdieren</a:t>
            </a:r>
          </a:p>
          <a:p>
            <a:r>
              <a:rPr lang="nl-NL" dirty="0" smtClean="0"/>
              <a:t>5 juni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74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voor beheer en schadebestrijding</a:t>
            </a:r>
          </a:p>
          <a:p>
            <a:pPr lvl="1"/>
            <a:r>
              <a:rPr lang="nl-NL" sz="2800" dirty="0" smtClean="0"/>
              <a:t>Insecten 	  	predatoren (lieveheersbeestjes, roofwantsen)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parasieten (bacteriën bij rupsen)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micro-organismen (aaltjes, bacteriën)</a:t>
            </a:r>
          </a:p>
          <a:p>
            <a:pPr lvl="1"/>
            <a:r>
              <a:rPr lang="nl-NL" sz="2800" dirty="0" smtClean="0"/>
              <a:t>Slangen (Russische rattenslang -&gt; ratten en muizen in de kas)</a:t>
            </a:r>
          </a:p>
          <a:p>
            <a:pPr lvl="1"/>
            <a:r>
              <a:rPr lang="nl-NL" sz="2800" dirty="0" smtClean="0"/>
              <a:t>Roofvogels (overlast konijnen, duiven, spreeuwen, </a:t>
            </a:r>
            <a:r>
              <a:rPr lang="nl-NL" sz="2800" dirty="0" err="1" smtClean="0"/>
              <a:t>enz</a:t>
            </a:r>
            <a:r>
              <a:rPr lang="nl-NL" sz="2800" dirty="0" smtClean="0"/>
              <a:t>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90" y="365127"/>
            <a:ext cx="2781580" cy="18522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54" y="4680309"/>
            <a:ext cx="2781580" cy="18522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6" y="4680310"/>
            <a:ext cx="2781580" cy="18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die helpen bij jacht</a:t>
            </a:r>
          </a:p>
          <a:p>
            <a:pPr lvl="1"/>
            <a:r>
              <a:rPr lang="nl-NL" sz="2800" dirty="0" smtClean="0"/>
              <a:t>Fretten</a:t>
            </a:r>
          </a:p>
          <a:p>
            <a:pPr lvl="1"/>
            <a:r>
              <a:rPr lang="nl-NL" sz="2800" dirty="0" smtClean="0"/>
              <a:t>Jachthonden</a:t>
            </a:r>
          </a:p>
          <a:p>
            <a:pPr lvl="1"/>
            <a:r>
              <a:rPr lang="nl-NL" sz="2800" dirty="0" smtClean="0"/>
              <a:t>Jachtvogels/ valkerij</a:t>
            </a:r>
          </a:p>
          <a:p>
            <a:pPr lvl="1"/>
            <a:r>
              <a:rPr lang="nl-NL" sz="2800" dirty="0" smtClean="0">
                <a:hlinkClick r:id="rId2"/>
              </a:rPr>
              <a:t>Lokjacht</a:t>
            </a:r>
            <a:r>
              <a:rPr lang="nl-NL" sz="2800" dirty="0" smtClean="0"/>
              <a:t> met kooikerhond</a:t>
            </a:r>
          </a:p>
          <a:p>
            <a:pPr lvl="1"/>
            <a:r>
              <a:rPr lang="nl-NL" sz="2800" dirty="0" smtClean="0"/>
              <a:t>Vis vangen met </a:t>
            </a:r>
            <a:r>
              <a:rPr lang="nl-NL" sz="2800" dirty="0" smtClean="0">
                <a:hlinkClick r:id="rId3"/>
              </a:rPr>
              <a:t>aalscholvers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59" y="453657"/>
            <a:ext cx="2936641" cy="19554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59" y="2547688"/>
            <a:ext cx="2936641" cy="195545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61" y="4641717"/>
            <a:ext cx="2936641" cy="195545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59" y="4641719"/>
            <a:ext cx="2936641" cy="195545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3" y="4641716"/>
            <a:ext cx="2936641" cy="1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voor medische toepassingen</a:t>
            </a:r>
          </a:p>
          <a:p>
            <a:pPr lvl="1"/>
            <a:r>
              <a:rPr lang="nl-NL" sz="2800" dirty="0" smtClean="0"/>
              <a:t>Bloedzuigertherapie (trombose, oedeem)</a:t>
            </a:r>
          </a:p>
          <a:p>
            <a:pPr lvl="1"/>
            <a:r>
              <a:rPr lang="nl-NL" sz="2800" dirty="0" err="1" smtClean="0"/>
              <a:t>Madentherapie</a:t>
            </a:r>
            <a:r>
              <a:rPr lang="nl-NL" sz="2800" dirty="0" smtClean="0"/>
              <a:t> (geïnfecteerd vlees)</a:t>
            </a:r>
          </a:p>
          <a:p>
            <a:pPr lvl="1"/>
            <a:r>
              <a:rPr lang="nl-NL" sz="2800" dirty="0" smtClean="0"/>
              <a:t>Fish spa</a:t>
            </a:r>
          </a:p>
          <a:p>
            <a:pPr lvl="1"/>
            <a:r>
              <a:rPr lang="nl-NL" sz="2800" dirty="0" smtClean="0"/>
              <a:t>Bijensteektherapie (acupunctuur, reuma, </a:t>
            </a:r>
            <a:r>
              <a:rPr lang="nl-NL" sz="2800" dirty="0" err="1" smtClean="0"/>
              <a:t>artitis</a:t>
            </a:r>
            <a:r>
              <a:rPr lang="nl-NL" sz="2800" dirty="0" smtClean="0"/>
              <a:t>)</a:t>
            </a:r>
          </a:p>
          <a:p>
            <a:pPr lvl="1"/>
            <a:r>
              <a:rPr lang="nl-NL" sz="2800" dirty="0" smtClean="0"/>
              <a:t>Kankerhonden  (adem: borst-, long of darmkanker)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70" y="365127"/>
            <a:ext cx="3259930" cy="21707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70" y="2764327"/>
            <a:ext cx="3259930" cy="21707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37" y="4537273"/>
            <a:ext cx="3259930" cy="21707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8" y="4537273"/>
            <a:ext cx="3259930" cy="21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voor natuurbeheer- en onderhoud</a:t>
            </a:r>
          </a:p>
          <a:p>
            <a:pPr lvl="1"/>
            <a:r>
              <a:rPr lang="nl-NL" sz="2800" dirty="0" smtClean="0"/>
              <a:t>Begrazing</a:t>
            </a:r>
          </a:p>
          <a:p>
            <a:pPr lvl="1"/>
            <a:r>
              <a:rPr lang="nl-NL" sz="2800" dirty="0" smtClean="0"/>
              <a:t>Paarden, runderen, pony’s, schapen, geiten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3251106"/>
            <a:ext cx="4048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in de oorlog</a:t>
            </a:r>
          </a:p>
          <a:p>
            <a:pPr lvl="1"/>
            <a:r>
              <a:rPr lang="nl-NL" sz="2800" dirty="0" smtClean="0"/>
              <a:t>NL: honden, paarden, ezels</a:t>
            </a:r>
          </a:p>
          <a:p>
            <a:pPr lvl="1"/>
            <a:r>
              <a:rPr lang="nl-NL" sz="2800" dirty="0" smtClean="0"/>
              <a:t>Dolfijnen en zeeleeuwen (zeemijnen)</a:t>
            </a:r>
          </a:p>
          <a:p>
            <a:pPr lvl="1"/>
            <a:r>
              <a:rPr lang="nl-NL" sz="2800" dirty="0" smtClean="0">
                <a:hlinkClick r:id="rId2"/>
              </a:rPr>
              <a:t>Gambiaanse hamsterrat </a:t>
            </a:r>
            <a:r>
              <a:rPr lang="nl-NL" sz="2800" dirty="0" smtClean="0"/>
              <a:t>(landmijnen)</a:t>
            </a:r>
          </a:p>
          <a:p>
            <a:pPr lvl="1"/>
            <a:r>
              <a:rPr lang="nl-NL" sz="2800" dirty="0" smtClean="0">
                <a:hlinkClick r:id="rId3"/>
              </a:rPr>
              <a:t>Insecten</a:t>
            </a:r>
            <a:r>
              <a:rPr lang="nl-NL" sz="2800" dirty="0" smtClean="0"/>
              <a:t> (kevers bestuurbaar door mensen)</a:t>
            </a:r>
          </a:p>
          <a:p>
            <a:pPr marL="457200" lvl="1" indent="0">
              <a:buNone/>
            </a:pPr>
            <a:endParaRPr lang="nl-NL" sz="28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914400"/>
            <a:ext cx="3442447" cy="4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Last-, trek- en rijdieren</a:t>
            </a:r>
          </a:p>
          <a:p>
            <a:pPr lvl="1"/>
            <a:r>
              <a:rPr lang="nl-NL" sz="2800" dirty="0" smtClean="0"/>
              <a:t>Paarden, ezels en muildieren</a:t>
            </a:r>
          </a:p>
          <a:p>
            <a:pPr lvl="1"/>
            <a:r>
              <a:rPr lang="nl-NL" sz="2800" dirty="0" smtClean="0"/>
              <a:t>Olifanten</a:t>
            </a:r>
          </a:p>
          <a:p>
            <a:pPr lvl="1"/>
            <a:r>
              <a:rPr lang="nl-NL" sz="2800" dirty="0" smtClean="0"/>
              <a:t>Kamelen en dromedarissen</a:t>
            </a:r>
          </a:p>
          <a:p>
            <a:pPr lvl="1"/>
            <a:r>
              <a:rPr lang="nl-NL" sz="2800" dirty="0" smtClean="0"/>
              <a:t>Ossen en buffels</a:t>
            </a:r>
          </a:p>
          <a:p>
            <a:pPr marL="457200" lvl="1" indent="0">
              <a:buNone/>
            </a:pP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42" y="3400377"/>
            <a:ext cx="3222122" cy="21455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4" y="612034"/>
            <a:ext cx="3355818" cy="21573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56" y="4166344"/>
            <a:ext cx="3218330" cy="21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– opdracht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Vorm groepjes van 3 personen </a:t>
            </a:r>
          </a:p>
          <a:p>
            <a:r>
              <a:rPr lang="nl-NL" dirty="0" smtClean="0"/>
              <a:t>Kies een dier en het werk waarvoor dat dier getraind moet worden</a:t>
            </a:r>
          </a:p>
          <a:p>
            <a:r>
              <a:rPr lang="nl-NL" sz="2800" dirty="0" smtClean="0"/>
              <a:t>Stel een lijst met eisen op waar het dier voor dat werk aan moet voldoen (gezondheid, gedrag, lichaamsbouw, </a:t>
            </a:r>
            <a:r>
              <a:rPr lang="nl-NL" sz="2800" dirty="0" err="1" smtClean="0"/>
              <a:t>enz</a:t>
            </a:r>
            <a:r>
              <a:rPr lang="nl-NL" sz="2800" dirty="0" smtClean="0"/>
              <a:t>)</a:t>
            </a:r>
          </a:p>
          <a:p>
            <a:r>
              <a:rPr lang="nl-NL" dirty="0" smtClean="0"/>
              <a:t>Stel een lijst met eisen op waar de verzorger/ trainer aan moet voldoen</a:t>
            </a:r>
          </a:p>
          <a:p>
            <a:endParaRPr lang="nl-NL" sz="2800" dirty="0"/>
          </a:p>
          <a:p>
            <a:r>
              <a:rPr lang="nl-NL" dirty="0" smtClean="0"/>
              <a:t>Na 15 minuten klassikaal bespreken</a:t>
            </a:r>
            <a:endParaRPr lang="nl-NL" sz="2800" dirty="0" smtClean="0"/>
          </a:p>
          <a:p>
            <a:pPr marL="457200" lvl="1" indent="0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23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– 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Werk in hetzelfde groepje en met hetzelfde dier</a:t>
            </a:r>
          </a:p>
          <a:p>
            <a:r>
              <a:rPr lang="nl-NL" dirty="0" smtClean="0"/>
              <a:t>Maak een beschrijving van taken voor het dier</a:t>
            </a:r>
          </a:p>
          <a:p>
            <a:r>
              <a:rPr lang="nl-NL" dirty="0" smtClean="0"/>
              <a:t>Zoek uit wat een reële werkdruk is voor je gekozen dier en het werk (hoe vaak en hoe lang kan een dier ingezet worden?)</a:t>
            </a:r>
          </a:p>
          <a:p>
            <a:r>
              <a:rPr lang="nl-NL" dirty="0" smtClean="0"/>
              <a:t>Beschrijf minimaal 3 manieren waarop het dier kan ontspannen van zijn werk (dus op welke manier neem je de werkstress weg bij het dier)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dirty="0" smtClean="0"/>
              <a:t>Na 15 minuten klassikaal bespreken</a:t>
            </a:r>
            <a:endParaRPr lang="nl-NL" sz="2800" dirty="0" smtClean="0"/>
          </a:p>
          <a:p>
            <a:pPr marL="457200" lvl="1" indent="0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90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Introductie werkdieren</a:t>
            </a:r>
          </a:p>
          <a:p>
            <a:r>
              <a:rPr lang="nl-NL" dirty="0" smtClean="0"/>
              <a:t>Opdracht 1 werkdieren</a:t>
            </a:r>
          </a:p>
          <a:p>
            <a:r>
              <a:rPr lang="nl-NL" dirty="0" smtClean="0"/>
              <a:t>Opdracht 2 werkdieren</a:t>
            </a:r>
          </a:p>
          <a:p>
            <a:r>
              <a:rPr lang="nl-NL" dirty="0" smtClean="0"/>
              <a:t>Nabespreken klassikaal</a:t>
            </a:r>
          </a:p>
          <a:p>
            <a:r>
              <a:rPr lang="nl-NL" dirty="0" smtClean="0"/>
              <a:t>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6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student…</a:t>
            </a:r>
          </a:p>
          <a:p>
            <a:r>
              <a:rPr lang="nl-NL" dirty="0" smtClean="0"/>
              <a:t>Kan de verschillende soorten werkdieren benoemen</a:t>
            </a:r>
          </a:p>
          <a:p>
            <a:r>
              <a:rPr lang="nl-NL" dirty="0" smtClean="0"/>
              <a:t>Kan de eisen opstellen waaraan een werkdier moet voldoen</a:t>
            </a:r>
          </a:p>
          <a:p>
            <a:r>
              <a:rPr lang="nl-NL" dirty="0" smtClean="0"/>
              <a:t>Kan de eisen opstellen waaraan de dierverzorger/ trainer moet voldoen</a:t>
            </a:r>
          </a:p>
          <a:p>
            <a:r>
              <a:rPr lang="nl-NL" dirty="0" smtClean="0"/>
              <a:t>Kan het welzijn van werkdieren inschatten en opties ter verbetering noemen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3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Brainstorm:</a:t>
            </a:r>
          </a:p>
          <a:p>
            <a:pPr lvl="1"/>
            <a:r>
              <a:rPr lang="nl-NL" sz="2800" dirty="0" smtClean="0"/>
              <a:t>Welke categorieën werkdieren kun je noemen?</a:t>
            </a:r>
          </a:p>
          <a:p>
            <a:pPr lvl="1"/>
            <a:r>
              <a:rPr lang="nl-NL" sz="2800" dirty="0" smtClean="0"/>
              <a:t>Welke diersoorten worden hiervoor vaak gebruikt?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956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Vroeger:</a:t>
            </a:r>
            <a:endParaRPr lang="nl-NL" dirty="0" smtClean="0"/>
          </a:p>
          <a:p>
            <a:pPr lvl="1"/>
            <a:r>
              <a:rPr lang="nl-NL" sz="2800" dirty="0" smtClean="0"/>
              <a:t>Hondenkar</a:t>
            </a:r>
          </a:p>
          <a:p>
            <a:pPr lvl="1"/>
            <a:r>
              <a:rPr lang="nl-NL" sz="2800" dirty="0" smtClean="0"/>
              <a:t>Gashonden</a:t>
            </a:r>
          </a:p>
          <a:p>
            <a:pPr lvl="1"/>
            <a:r>
              <a:rPr lang="nl-NL" sz="2800" dirty="0" smtClean="0"/>
              <a:t>Kanaries in mijnen</a:t>
            </a:r>
          </a:p>
          <a:p>
            <a:pPr lvl="1"/>
            <a:r>
              <a:rPr lang="nl-NL" sz="2800" dirty="0" smtClean="0"/>
              <a:t>Paardentram</a:t>
            </a:r>
          </a:p>
          <a:p>
            <a:pPr lvl="1"/>
            <a:r>
              <a:rPr lang="nl-NL" sz="2800" dirty="0" smtClean="0"/>
              <a:t>Postduiven</a:t>
            </a:r>
          </a:p>
          <a:p>
            <a:pPr lvl="1"/>
            <a:r>
              <a:rPr lang="nl-NL" sz="2800" dirty="0" smtClean="0"/>
              <a:t>…</a:t>
            </a:r>
          </a:p>
          <a:p>
            <a:pPr lvl="1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80" y="2545647"/>
            <a:ext cx="2897189" cy="19291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60" y="4620699"/>
            <a:ext cx="2897189" cy="1929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60" y="524948"/>
            <a:ext cx="2897189" cy="1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Hulpdieren</a:t>
            </a:r>
          </a:p>
          <a:p>
            <a:r>
              <a:rPr lang="nl-NL" sz="2800" dirty="0" smtClean="0"/>
              <a:t>Dieren voor orde en veiligheid</a:t>
            </a:r>
          </a:p>
          <a:p>
            <a:r>
              <a:rPr lang="nl-NL" dirty="0" smtClean="0"/>
              <a:t>Dieren voor beheer en schadebestrijding</a:t>
            </a:r>
          </a:p>
          <a:p>
            <a:r>
              <a:rPr lang="nl-NL" sz="2800" dirty="0" smtClean="0"/>
              <a:t>Dieren die helpen bij de jacht</a:t>
            </a:r>
          </a:p>
          <a:p>
            <a:r>
              <a:rPr lang="nl-NL" dirty="0" smtClean="0"/>
              <a:t>Dieren voor medische toepassingen</a:t>
            </a:r>
          </a:p>
          <a:p>
            <a:r>
              <a:rPr lang="nl-NL" sz="2800" dirty="0" smtClean="0"/>
              <a:t>Dieren voor natuurbeheer en – onderhoud</a:t>
            </a:r>
          </a:p>
          <a:p>
            <a:r>
              <a:rPr lang="nl-NL" dirty="0" smtClean="0"/>
              <a:t>Dieren in de oorlog</a:t>
            </a:r>
          </a:p>
          <a:p>
            <a:r>
              <a:rPr lang="nl-NL" sz="2800" dirty="0" smtClean="0"/>
              <a:t>Last-, trek- en rijdieren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068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Hulpdieren</a:t>
            </a:r>
          </a:p>
          <a:p>
            <a:r>
              <a:rPr lang="nl-NL" sz="2800" dirty="0" smtClean="0"/>
              <a:t>Dieren voor orde en veiligheid</a:t>
            </a:r>
          </a:p>
          <a:p>
            <a:r>
              <a:rPr lang="nl-NL" dirty="0" smtClean="0"/>
              <a:t>Dieren voor beheer en schadebestrijding</a:t>
            </a:r>
          </a:p>
          <a:p>
            <a:r>
              <a:rPr lang="nl-NL" sz="2800" dirty="0" smtClean="0"/>
              <a:t>Dieren die helpen bij de jacht</a:t>
            </a:r>
          </a:p>
          <a:p>
            <a:r>
              <a:rPr lang="nl-NL" dirty="0" smtClean="0"/>
              <a:t>Dieren voor medische toepassingen</a:t>
            </a:r>
          </a:p>
          <a:p>
            <a:r>
              <a:rPr lang="nl-NL" sz="2800" dirty="0" smtClean="0"/>
              <a:t>Dieren voor natuurbeheer en – onderhoud</a:t>
            </a:r>
          </a:p>
          <a:p>
            <a:r>
              <a:rPr lang="nl-NL" dirty="0" smtClean="0"/>
              <a:t>Dieren in de oorlog</a:t>
            </a:r>
          </a:p>
          <a:p>
            <a:r>
              <a:rPr lang="nl-NL" sz="2800" dirty="0" smtClean="0"/>
              <a:t>Last-, trek- en rijdieren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7516905" y="3478074"/>
            <a:ext cx="441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1">
                    <a:lumMod val="50000"/>
                  </a:schemeClr>
                </a:solidFill>
              </a:rPr>
              <a:t>Voorbeelden per categorie?</a:t>
            </a:r>
            <a:endParaRPr lang="nl-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Hulpdieren</a:t>
            </a:r>
          </a:p>
          <a:p>
            <a:pPr lvl="1"/>
            <a:r>
              <a:rPr lang="nl-NL" sz="2800" dirty="0" smtClean="0"/>
              <a:t>Hulphonden 		geleidehonden (visuele beperking)</a:t>
            </a:r>
          </a:p>
          <a:p>
            <a:pPr marL="457200" lvl="1" indent="0">
              <a:buNone/>
            </a:pPr>
            <a:r>
              <a:rPr lang="nl-NL" sz="2800" dirty="0" smtClean="0"/>
              <a:t>				signaalhonden (auditieve beperking)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ADL- honden (Activiteiten in het Dagelijks Leven)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</a:t>
            </a:r>
            <a:r>
              <a:rPr lang="nl-NL" sz="2800" dirty="0" err="1" smtClean="0"/>
              <a:t>seizure</a:t>
            </a:r>
            <a:r>
              <a:rPr lang="nl-NL" sz="2800" dirty="0" smtClean="0"/>
              <a:t> honden (</a:t>
            </a:r>
            <a:r>
              <a:rPr lang="nl-NL" sz="2800" dirty="0" err="1" smtClean="0"/>
              <a:t>epileptie</a:t>
            </a:r>
            <a:r>
              <a:rPr lang="nl-NL" sz="2800" dirty="0" smtClean="0"/>
              <a:t>)</a:t>
            </a:r>
          </a:p>
          <a:p>
            <a:pPr lvl="1"/>
            <a:r>
              <a:rPr lang="nl-NL" sz="2800" dirty="0" smtClean="0"/>
              <a:t>Hulpapen (</a:t>
            </a:r>
            <a:r>
              <a:rPr lang="nl-NL" sz="2800" dirty="0" smtClean="0">
                <a:hlinkClick r:id="rId2"/>
              </a:rPr>
              <a:t>kapucijnapen</a:t>
            </a:r>
            <a:r>
              <a:rPr lang="nl-NL" sz="2800" dirty="0" smtClean="0"/>
              <a:t>)</a:t>
            </a:r>
          </a:p>
          <a:p>
            <a:pPr lvl="1"/>
            <a:r>
              <a:rPr lang="nl-NL" sz="2800" dirty="0" err="1" smtClean="0"/>
              <a:t>Geleidepaarden</a:t>
            </a:r>
            <a:r>
              <a:rPr lang="nl-NL" sz="2800" dirty="0" smtClean="0"/>
              <a:t> (</a:t>
            </a:r>
            <a:r>
              <a:rPr lang="nl-NL" sz="2800" dirty="0" smtClean="0">
                <a:hlinkClick r:id="rId3"/>
              </a:rPr>
              <a:t>minipaarden</a:t>
            </a:r>
            <a:r>
              <a:rPr lang="nl-NL" sz="2800" dirty="0" smtClean="0"/>
              <a:t> om blinden te begeleiden)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62" y="0"/>
            <a:ext cx="3427038" cy="22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Werkdieren - categorieën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Dieren voor orde en veiligheid</a:t>
            </a:r>
          </a:p>
          <a:p>
            <a:pPr lvl="1"/>
            <a:r>
              <a:rPr lang="nl-NL" sz="2800" dirty="0" smtClean="0"/>
              <a:t>Politiehonden  	surveillancehonden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speurhonden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AOE honden (aanhoudings- en </a:t>
            </a:r>
          </a:p>
          <a:p>
            <a:pPr marL="457200" lvl="1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ondersteuningseenheid)</a:t>
            </a:r>
          </a:p>
          <a:p>
            <a:pPr lvl="1"/>
            <a:r>
              <a:rPr lang="nl-NL" sz="2800" dirty="0" smtClean="0">
                <a:hlinkClick r:id="rId2"/>
              </a:rPr>
              <a:t>Politiepaarden</a:t>
            </a:r>
            <a:r>
              <a:rPr lang="nl-NL" sz="2800" dirty="0" smtClean="0"/>
              <a:t>  (surveillance, ME, ere-escorte)</a:t>
            </a:r>
          </a:p>
          <a:p>
            <a:pPr lvl="1"/>
            <a:r>
              <a:rPr lang="nl-NL" sz="2800" dirty="0" smtClean="0"/>
              <a:t>Waakhonden/ waakganzen</a:t>
            </a:r>
          </a:p>
          <a:p>
            <a:pPr lvl="1"/>
            <a:r>
              <a:rPr lang="nl-NL" sz="2800" dirty="0" smtClean="0"/>
              <a:t>Reddingshonden</a:t>
            </a:r>
          </a:p>
          <a:p>
            <a:pPr lvl="1"/>
            <a:r>
              <a:rPr lang="nl-NL" sz="2800" dirty="0" smtClean="0"/>
              <a:t>Schaapshonden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3" y="720656"/>
            <a:ext cx="3480827" cy="23178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3" y="4379048"/>
            <a:ext cx="3480827" cy="23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00FBA2-1B86-46A0-A57E-21BD68B716FB}" vid="{2910FF4C-1888-4DF7-B110-768B551AD8D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6906FEACE5F47B5E6E378C54287BA" ma:contentTypeVersion="0" ma:contentTypeDescription="Een nieuw document maken." ma:contentTypeScope="" ma:versionID="a27f6fd5eb186b3874039d4bb40074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86072b19df990a9f41351d0c0506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C5079-E0C3-4948-A7D9-C507815EFAD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281C1-E0F7-4E3F-A563-6E66872D4F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002C5-E6C0-4558-8B06-43CCA446D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473</Words>
  <Application>Microsoft Office PowerPoint</Application>
  <PresentationFormat>Breedbeeld</PresentationFormat>
  <Paragraphs>117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Thema1</vt:lpstr>
      <vt:lpstr>PowerPoint-presentatie</vt:lpstr>
      <vt:lpstr>Inhoud les 4</vt:lpstr>
      <vt:lpstr>Leerdoelen</vt:lpstr>
      <vt:lpstr>Werkdieren</vt:lpstr>
      <vt:lpstr>Werkdieren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- categorieën</vt:lpstr>
      <vt:lpstr>Werkdieren – opdracht 1</vt:lpstr>
      <vt:lpstr>Werkdieren – opdracht 2</vt:lpstr>
      <vt:lpstr>Evaluatie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Marjan Kollen-Romeijn</cp:lastModifiedBy>
  <cp:revision>36</cp:revision>
  <dcterms:created xsi:type="dcterms:W3CDTF">2018-05-14T18:44:55Z</dcterms:created>
  <dcterms:modified xsi:type="dcterms:W3CDTF">2018-05-31T16:40:06Z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0x010100D496906FEACE5F47B5E6E378C54287BA</vt:lpwstr>
  </property>
  <property fmtid="{D5CDD505-2E9C-101B-9397-08002B2CF9AE}" pid="3" name="IsMyDocuments">
    <vt:bool>true</vt:bool>
  </property>
</Properties>
</file>